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326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o Rosic" userId="7af38742f358c35b" providerId="LiveId" clId="{7D97EB37-87C5-46A0-B27B-717F447C3484}"/>
    <pc:docChg chg="modSld">
      <pc:chgData name="Marko Rosic" userId="7af38742f358c35b" providerId="LiveId" clId="{7D97EB37-87C5-46A0-B27B-717F447C3484}" dt="2023-11-09T10:00:24.807" v="27" actId="1036"/>
      <pc:docMkLst>
        <pc:docMk/>
      </pc:docMkLst>
      <pc:sldChg chg="modSp mod">
        <pc:chgData name="Marko Rosic" userId="7af38742f358c35b" providerId="LiveId" clId="{7D97EB37-87C5-46A0-B27B-717F447C3484}" dt="2023-11-09T10:00:24.807" v="27" actId="1036"/>
        <pc:sldMkLst>
          <pc:docMk/>
          <pc:sldMk cId="1286193368" sldId="259"/>
        </pc:sldMkLst>
        <pc:picChg chg="mod">
          <ac:chgData name="Marko Rosic" userId="7af38742f358c35b" providerId="LiveId" clId="{7D97EB37-87C5-46A0-B27B-717F447C3484}" dt="2023-11-09T10:00:24.807" v="27" actId="1036"/>
          <ac:picMkLst>
            <pc:docMk/>
            <pc:sldMk cId="1286193368" sldId="259"/>
            <ac:picMk id="6" creationId="{7A709016-F8EC-4B26-B51D-F00086250EB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13DCD-4A8B-4872-8032-705143254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4680C-991A-45C3-92FB-270B2B241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E634E-B081-45F2-8703-05481492E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D207-84AF-4234-8819-BD47E9D6613A}" type="datetimeFigureOut">
              <a:rPr lang="sr-Latn-RS" smtClean="0"/>
              <a:t>9.11.2023.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02CF0-21B9-41ED-AA5B-ED6738F7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86597-8097-49F0-AE7E-6DAD5640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B6C7-40E1-4C57-9BFC-F377B7E664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266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CEEE1-F5F5-4D8A-B999-E798052B2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A01C9E-A6F5-4AD2-94C2-AC6342C5F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98831-3351-44FE-9DB7-7CCA667CE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D207-84AF-4234-8819-BD47E9D6613A}" type="datetimeFigureOut">
              <a:rPr lang="sr-Latn-RS" smtClean="0"/>
              <a:t>9.11.2023.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669CA-F2DD-4800-A229-4846EC0FA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E07D3-8405-4A56-A487-8C5CED94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B6C7-40E1-4C57-9BFC-F377B7E664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46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035763-4EEA-44AF-BAD7-69BC6FE399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F18CAE-27BA-407D-8CD8-B277FE012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915B4-783F-4965-87D5-7969168E7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D207-84AF-4234-8819-BD47E9D6613A}" type="datetimeFigureOut">
              <a:rPr lang="sr-Latn-RS" smtClean="0"/>
              <a:t>9.11.2023.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5312C-44F7-48EF-9407-420D887B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CC7DF-EEA0-4720-BEBC-D4ED6A88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B6C7-40E1-4C57-9BFC-F377B7E664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1412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A4FEB-F84F-4211-95F7-CE1F2FF26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8C512-C2F5-4D85-BEDE-F743EF426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7111B-2163-42D9-8E00-DE216A9F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D207-84AF-4234-8819-BD47E9D6613A}" type="datetimeFigureOut">
              <a:rPr lang="sr-Latn-RS" smtClean="0"/>
              <a:t>9.11.2023.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3D821-7E58-42F3-91E1-597FD6E0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76481-E7D5-4A54-95A3-5E1CDF76E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B6C7-40E1-4C57-9BFC-F377B7E664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0010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6C8BC-B88D-428D-9BBE-E7FBEE69A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ACE31-C2CD-4C5E-A831-7498F55F9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5E20A-CBE0-49F2-8AE1-EC0606BCF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D207-84AF-4234-8819-BD47E9D6613A}" type="datetimeFigureOut">
              <a:rPr lang="sr-Latn-RS" smtClean="0"/>
              <a:t>9.11.2023.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D5404-F91D-4002-95CB-88DFDFD0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B8D40-ECF9-44BD-8057-33BACAD9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B6C7-40E1-4C57-9BFC-F377B7E664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5405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1517F-4EE0-4D95-91D3-68085156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BBA0E-E8A2-477D-A625-F2581780A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EAFB7-07A4-44A8-8037-1EDA12073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97FDE-22B4-4950-A02F-EC1E39824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D207-84AF-4234-8819-BD47E9D6613A}" type="datetimeFigureOut">
              <a:rPr lang="sr-Latn-RS" smtClean="0"/>
              <a:t>9.11.2023.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644DB-88A3-4CAB-AD45-76AD377F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1C513-0115-4371-8300-F1AF7E74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B6C7-40E1-4C57-9BFC-F377B7E664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284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01CF-4F0E-4705-A255-9A4450B04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000F4-81BB-4FB2-B95D-1FEB981D5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BE3F42-D46F-4B2C-B181-3D2844B13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4F1EA7-01FD-4BD7-8961-71450DD47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7D3268-54F2-4DD3-B640-3CA7E2830F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C874E-A449-49F9-B0D2-18C96A881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D207-84AF-4234-8819-BD47E9D6613A}" type="datetimeFigureOut">
              <a:rPr lang="sr-Latn-RS" smtClean="0"/>
              <a:t>9.11.2023.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3BA31F-FB8A-4939-8CC3-01FB2894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3C7313-E3F1-45BC-A8E4-10DBB5F47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B6C7-40E1-4C57-9BFC-F377B7E664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381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AC0CB-27D9-454E-8208-508DD6C53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01DC1-17E9-4C2C-A692-62AD75ECF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D207-84AF-4234-8819-BD47E9D6613A}" type="datetimeFigureOut">
              <a:rPr lang="sr-Latn-RS" smtClean="0"/>
              <a:t>9.11.2023.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DC0CE-734F-4CED-B65F-FC4E24CA1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57F946-7A39-48BB-9A21-9E90A7EE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B6C7-40E1-4C57-9BFC-F377B7E664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2391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04B442-501D-4C98-8EA5-607E68EC5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D207-84AF-4234-8819-BD47E9D6613A}" type="datetimeFigureOut">
              <a:rPr lang="sr-Latn-RS" smtClean="0"/>
              <a:t>9.11.2023.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A3722-61C9-463E-A7C4-DAA31EEB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829FA-9348-44EB-88A2-FA53B34BB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B6C7-40E1-4C57-9BFC-F377B7E664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7007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258E-15D1-4656-895F-0C8ECA1AC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2E4BC-B6C0-4F22-B4A9-390C5402B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5563E-643D-4CB1-9CBF-A2A251EC7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DFB5B-FFB4-4341-8AC7-389A8CA2E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D207-84AF-4234-8819-BD47E9D6613A}" type="datetimeFigureOut">
              <a:rPr lang="sr-Latn-RS" smtClean="0"/>
              <a:t>9.11.2023.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C9FEF-0537-4B6E-B618-960979B5C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7DF5B-0ED7-4248-B6D6-0BD02394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B6C7-40E1-4C57-9BFC-F377B7E664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349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3CEF-75DE-4B1C-912D-BF080B8DD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E6F083-6ACB-4934-B47B-D02B514BEF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EDE12-2B28-4185-AB6B-F6D93BD6E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CA66E-C58F-4A9D-9E4F-4E98EE61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D207-84AF-4234-8819-BD47E9D6613A}" type="datetimeFigureOut">
              <a:rPr lang="sr-Latn-RS" smtClean="0"/>
              <a:t>9.11.2023.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880DA-3EE9-46FB-AF1D-50F16CF7B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5DE25-7F6E-4DEF-9F5A-498A08F09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4B6C7-40E1-4C57-9BFC-F377B7E664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5292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FE1E0E-9680-48E8-B7B1-6E6186DC0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6A136-250B-4810-B156-352012D10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FF436-C611-4E71-9802-30172DC06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2D207-84AF-4234-8819-BD47E9D6613A}" type="datetimeFigureOut">
              <a:rPr lang="sr-Latn-RS" smtClean="0"/>
              <a:t>9.11.2023.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9305C-00A0-41B6-8FFD-5007074B7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18AAC-658D-4693-B5A4-F167681F7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4B6C7-40E1-4C57-9BFC-F377B7E664E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4685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A4E909-D8C8-459B-976E-409E009263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" r="308" b="30990"/>
          <a:stretch/>
        </p:blipFill>
        <p:spPr>
          <a:xfrm>
            <a:off x="1520160" y="146224"/>
            <a:ext cx="7987826" cy="64291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65DA10-F65C-4010-BDF5-46877C2EF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8" t="78424" r="66861" b="7758"/>
          <a:stretch/>
        </p:blipFill>
        <p:spPr>
          <a:xfrm>
            <a:off x="2686972" y="5708342"/>
            <a:ext cx="798990" cy="867081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AAE65B4F-88B7-47C2-8640-8F7945A7D314}"/>
              </a:ext>
            </a:extLst>
          </p:cNvPr>
          <p:cNvSpPr/>
          <p:nvPr/>
        </p:nvSpPr>
        <p:spPr>
          <a:xfrm>
            <a:off x="6178858" y="4252404"/>
            <a:ext cx="372862" cy="48827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029016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709016-F8EC-4B26-B51D-F00086250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001" y="111705"/>
            <a:ext cx="7296150" cy="641985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AAE65B4F-88B7-47C2-8640-8F7945A7D314}"/>
              </a:ext>
            </a:extLst>
          </p:cNvPr>
          <p:cNvSpPr/>
          <p:nvPr/>
        </p:nvSpPr>
        <p:spPr>
          <a:xfrm>
            <a:off x="6178858" y="4252404"/>
            <a:ext cx="372862" cy="48827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F1DB6EF-00FB-4B76-878C-98E94DFF2D86}"/>
              </a:ext>
            </a:extLst>
          </p:cNvPr>
          <p:cNvCxnSpPr>
            <a:cxnSpLocks/>
          </p:cNvCxnSpPr>
          <p:nvPr/>
        </p:nvCxnSpPr>
        <p:spPr>
          <a:xfrm flipH="1" flipV="1">
            <a:off x="4154750" y="3062796"/>
            <a:ext cx="1873188" cy="1189608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DFA5D8E9-0CAF-430E-82B0-CE17011B0A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8" t="78424" r="66861" b="7758"/>
          <a:stretch/>
        </p:blipFill>
        <p:spPr>
          <a:xfrm>
            <a:off x="2686972" y="5708342"/>
            <a:ext cx="798990" cy="86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9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709016-F8EC-4B26-B51D-F00086250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577" y="30425"/>
            <a:ext cx="7296150" cy="641985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AAE65B4F-88B7-47C2-8640-8F7945A7D314}"/>
              </a:ext>
            </a:extLst>
          </p:cNvPr>
          <p:cNvSpPr/>
          <p:nvPr/>
        </p:nvSpPr>
        <p:spPr>
          <a:xfrm>
            <a:off x="6214368" y="3364637"/>
            <a:ext cx="372862" cy="48827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B225C36-C905-407A-8F8C-3770CCE9FB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8" t="78424" r="66861" b="7758"/>
          <a:stretch/>
        </p:blipFill>
        <p:spPr>
          <a:xfrm>
            <a:off x="2686972" y="5708342"/>
            <a:ext cx="798990" cy="86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7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FD53503-FEA5-4EB7-88FB-18E2A14375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" r="308" b="30990"/>
          <a:stretch/>
        </p:blipFill>
        <p:spPr>
          <a:xfrm>
            <a:off x="1546793" y="0"/>
            <a:ext cx="7987826" cy="6429199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C0932B4-7645-4F41-B1B4-586387976BBE}"/>
              </a:ext>
            </a:extLst>
          </p:cNvPr>
          <p:cNvSpPr/>
          <p:nvPr/>
        </p:nvSpPr>
        <p:spPr>
          <a:xfrm>
            <a:off x="7998780" y="4128116"/>
            <a:ext cx="372862" cy="48827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F592FF-662D-4E4D-9CB5-A923EA9FD7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0928" b="58574"/>
          <a:stretch/>
        </p:blipFill>
        <p:spPr>
          <a:xfrm>
            <a:off x="2228943" y="-5087"/>
            <a:ext cx="2121114" cy="26595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3F7C81A-B580-4CCF-8BE2-5E29A4238D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8" t="78424" r="66861" b="7758"/>
          <a:stretch/>
        </p:blipFill>
        <p:spPr>
          <a:xfrm>
            <a:off x="2686972" y="5708342"/>
            <a:ext cx="798990" cy="86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59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87A3EA-0647-4399-9B97-EA6DB192D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957" y="0"/>
            <a:ext cx="7953375" cy="6381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65DA10-F65C-4010-BDF5-46877C2EF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0" t="72687" r="64633" b="7757"/>
          <a:stretch/>
        </p:blipFill>
        <p:spPr>
          <a:xfrm>
            <a:off x="2123241" y="5348320"/>
            <a:ext cx="1121545" cy="1227103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C0932B4-7645-4F41-B1B4-586387976BBE}"/>
              </a:ext>
            </a:extLst>
          </p:cNvPr>
          <p:cNvSpPr/>
          <p:nvPr/>
        </p:nvSpPr>
        <p:spPr>
          <a:xfrm>
            <a:off x="7998780" y="4128116"/>
            <a:ext cx="372862" cy="48827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F592FF-662D-4E4D-9CB5-A923EA9FD7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0928" b="58574"/>
          <a:stretch/>
        </p:blipFill>
        <p:spPr>
          <a:xfrm>
            <a:off x="2184229" y="0"/>
            <a:ext cx="2121114" cy="2659509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2081E0D-7B01-4A1D-885F-284E6208A8DF}"/>
              </a:ext>
            </a:extLst>
          </p:cNvPr>
          <p:cNvCxnSpPr>
            <a:cxnSpLocks/>
          </p:cNvCxnSpPr>
          <p:nvPr/>
        </p:nvCxnSpPr>
        <p:spPr>
          <a:xfrm flipH="1" flipV="1">
            <a:off x="5299969" y="2396971"/>
            <a:ext cx="2669219" cy="1731145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92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87A3EA-0647-4399-9B97-EA6DB192D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957" y="0"/>
            <a:ext cx="7953375" cy="6381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65DA10-F65C-4010-BDF5-46877C2EF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0" t="72687" r="64633" b="7757"/>
          <a:stretch/>
        </p:blipFill>
        <p:spPr>
          <a:xfrm>
            <a:off x="2123241" y="5348320"/>
            <a:ext cx="1121545" cy="1227103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8C0932B4-7645-4F41-B1B4-586387976BBE}"/>
              </a:ext>
            </a:extLst>
          </p:cNvPr>
          <p:cNvSpPr/>
          <p:nvPr/>
        </p:nvSpPr>
        <p:spPr>
          <a:xfrm>
            <a:off x="7945514" y="3355758"/>
            <a:ext cx="372862" cy="48827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F592FF-662D-4E4D-9CB5-A923EA9FD7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0928" b="58574"/>
          <a:stretch/>
        </p:blipFill>
        <p:spPr>
          <a:xfrm>
            <a:off x="2184229" y="0"/>
            <a:ext cx="2121114" cy="265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8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A4E909-D8C8-459B-976E-409E009263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" r="308" b="30990"/>
          <a:stretch/>
        </p:blipFill>
        <p:spPr>
          <a:xfrm>
            <a:off x="1517202" y="146224"/>
            <a:ext cx="7987826" cy="64291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65DA10-F65C-4010-BDF5-46877C2EF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8" t="78424" r="66861" b="7758"/>
          <a:stretch/>
        </p:blipFill>
        <p:spPr>
          <a:xfrm>
            <a:off x="2686972" y="5708342"/>
            <a:ext cx="798990" cy="867081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AAE65B4F-88B7-47C2-8640-8F7945A7D314}"/>
              </a:ext>
            </a:extLst>
          </p:cNvPr>
          <p:cNvSpPr/>
          <p:nvPr/>
        </p:nvSpPr>
        <p:spPr>
          <a:xfrm>
            <a:off x="7963273" y="3506679"/>
            <a:ext cx="372862" cy="48827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38F1A96-1B04-4EEB-BBCA-8C5BB1B2F0A1}"/>
              </a:ext>
            </a:extLst>
          </p:cNvPr>
          <p:cNvCxnSpPr>
            <a:cxnSpLocks/>
          </p:cNvCxnSpPr>
          <p:nvPr/>
        </p:nvCxnSpPr>
        <p:spPr>
          <a:xfrm flipH="1" flipV="1">
            <a:off x="5388746" y="2574524"/>
            <a:ext cx="2476870" cy="1074198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3202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Miroslav Bjekic</dc:creator>
  <cp:lastModifiedBy>Marko Rosić</cp:lastModifiedBy>
  <cp:revision>1</cp:revision>
  <dcterms:created xsi:type="dcterms:W3CDTF">2023-11-07T11:27:49Z</dcterms:created>
  <dcterms:modified xsi:type="dcterms:W3CDTF">2023-11-09T10:00:32Z</dcterms:modified>
</cp:coreProperties>
</file>